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EB86D7-77C1-4D48-8109-04593CFB9BFD}" type="datetimeFigureOut">
              <a:rPr lang="es-CO" smtClean="0"/>
              <a:t>25/12/2012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A22024-C7B1-43E6-AA95-CE844DC8124F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Cómo hacer los objetivos?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Unidad Educativa San Marcos</a:t>
            </a:r>
          </a:p>
          <a:p>
            <a:r>
              <a:rPr lang="es-ES" dirty="0" smtClean="0"/>
              <a:t>Envigado - Antioquia</a:t>
            </a:r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S" dirty="0" smtClean="0"/>
              <a:t>Aceptar positivamente los hábitos relacionados con la higiene y la salud.</a:t>
            </a:r>
            <a:endParaRPr lang="es-CO" dirty="0" smtClean="0"/>
          </a:p>
          <a:p>
            <a:endParaRPr lang="es-CO" dirty="0" smtClean="0"/>
          </a:p>
          <a:p>
            <a:pPr lvl="0" algn="just"/>
            <a:r>
              <a:rPr lang="es-ES" dirty="0" smtClean="0"/>
              <a:t>Aprender a realizar un trabajo escrito teniendo en cuenta las diferentes técnicas para elaborarlo.</a:t>
            </a:r>
            <a:endParaRPr lang="es-CO" dirty="0" smtClean="0"/>
          </a:p>
          <a:p>
            <a:endParaRPr lang="es-CO" dirty="0" smtClean="0"/>
          </a:p>
          <a:p>
            <a:pPr lvl="0" algn="just"/>
            <a:r>
              <a:rPr lang="es-ES" dirty="0" smtClean="0"/>
              <a:t>Utilizar adecuadamente el computador para la realizar prácticas académicas en la sala de computadores teniendo presente las indicaciones del docente.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DE ESTA ACTIVIDAD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Reconocer y aprender sobre los objetivos y las pautas para poder redactarlos.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objetivos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Son las metas que se desean alcanzar al poner en marcha un proyecto, trabajo o investigación. Cuando realizamos una tarea o consulta, nuestro profesor tiene una intención con esta, la cual es alcanzar un objetivo, el que puede ser aprender, conocer o analizar el tema que se está explicando.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Pautas para hacer los objetivos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Los objetivos generalmente se comienzan a escribir con un VERBO, los que guiarán la meta que se va a alcanzar. Recuerda que los VERBOS son los que terminan en AR, ER o IR. 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Ejemplos de estos VERBOS son:</a:t>
            </a:r>
            <a:endParaRPr lang="es-CO" dirty="0" smtClean="0"/>
          </a:p>
          <a:p>
            <a:r>
              <a:rPr lang="es-ES" dirty="0" smtClean="0"/>
              <a:t>Comprender</a:t>
            </a:r>
            <a:endParaRPr lang="es-CO" dirty="0" smtClean="0"/>
          </a:p>
          <a:p>
            <a:r>
              <a:rPr lang="es-ES" dirty="0" smtClean="0"/>
              <a:t> Relacionar</a:t>
            </a:r>
            <a:endParaRPr lang="es-CO" dirty="0" smtClean="0"/>
          </a:p>
          <a:p>
            <a:r>
              <a:rPr lang="es-ES" dirty="0" smtClean="0"/>
              <a:t> Conocer</a:t>
            </a:r>
            <a:endParaRPr lang="es-CO" dirty="0" smtClean="0"/>
          </a:p>
          <a:p>
            <a:r>
              <a:rPr lang="es-ES" dirty="0" smtClean="0"/>
              <a:t> Explicar</a:t>
            </a:r>
            <a:endParaRPr lang="es-CO" dirty="0" smtClean="0"/>
          </a:p>
          <a:p>
            <a:r>
              <a:rPr lang="es-ES" dirty="0" smtClean="0"/>
              <a:t> Interpretar</a:t>
            </a:r>
            <a:endParaRPr lang="es-CO" dirty="0" smtClean="0"/>
          </a:p>
          <a:p>
            <a:r>
              <a:rPr lang="es-ES" dirty="0" smtClean="0"/>
              <a:t> Clasificar</a:t>
            </a:r>
            <a:endParaRPr lang="es-CO" dirty="0" smtClean="0"/>
          </a:p>
          <a:p>
            <a:r>
              <a:rPr lang="es-ES" dirty="0" smtClean="0"/>
              <a:t> Describir</a:t>
            </a:r>
            <a:endParaRPr lang="es-CO" dirty="0" smtClean="0"/>
          </a:p>
          <a:p>
            <a:r>
              <a:rPr lang="es-ES" dirty="0" smtClean="0"/>
              <a:t>  Señalar</a:t>
            </a:r>
            <a:endParaRPr lang="es-CO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Realizar</a:t>
            </a:r>
            <a:endParaRPr lang="es-CO" dirty="0" smtClean="0"/>
          </a:p>
          <a:p>
            <a:r>
              <a:rPr lang="es-ES" dirty="0" smtClean="0"/>
              <a:t>Analizar </a:t>
            </a:r>
            <a:endParaRPr lang="es-CO" dirty="0" smtClean="0"/>
          </a:p>
          <a:p>
            <a:r>
              <a:rPr lang="es-ES" dirty="0" smtClean="0"/>
              <a:t>Comparar</a:t>
            </a:r>
            <a:endParaRPr lang="es-CO" dirty="0" smtClean="0"/>
          </a:p>
          <a:p>
            <a:r>
              <a:rPr lang="es-ES" dirty="0" smtClean="0"/>
              <a:t> Distinguir</a:t>
            </a:r>
            <a:endParaRPr lang="es-CO" dirty="0" smtClean="0"/>
          </a:p>
          <a:p>
            <a:r>
              <a:rPr lang="es-ES" dirty="0" smtClean="0"/>
              <a:t> Indicar</a:t>
            </a:r>
            <a:endParaRPr lang="es-CO" dirty="0" smtClean="0"/>
          </a:p>
          <a:p>
            <a:r>
              <a:rPr lang="es-ES" dirty="0" smtClean="0"/>
              <a:t> Recordar</a:t>
            </a:r>
            <a:endParaRPr lang="es-CO" dirty="0" smtClean="0"/>
          </a:p>
          <a:p>
            <a:r>
              <a:rPr lang="es-ES" dirty="0" smtClean="0"/>
              <a:t>Aceptar</a:t>
            </a:r>
            <a:endParaRPr lang="es-CO" dirty="0" smtClean="0"/>
          </a:p>
          <a:p>
            <a:r>
              <a:rPr lang="es-ES" dirty="0" smtClean="0"/>
              <a:t>  Reaccionar</a:t>
            </a:r>
            <a:endParaRPr lang="es-CO" dirty="0" smtClean="0"/>
          </a:p>
          <a:p>
            <a:r>
              <a:rPr lang="es-ES" dirty="0" smtClean="0"/>
              <a:t> Valorar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Aprender</a:t>
            </a:r>
            <a:endParaRPr lang="es-CO" dirty="0" smtClean="0"/>
          </a:p>
          <a:p>
            <a:r>
              <a:rPr lang="es-ES" dirty="0" smtClean="0"/>
              <a:t>Actuar</a:t>
            </a:r>
            <a:endParaRPr lang="es-CO" dirty="0" smtClean="0"/>
          </a:p>
          <a:p>
            <a:r>
              <a:rPr lang="es-ES" dirty="0" smtClean="0"/>
              <a:t>  Sentir</a:t>
            </a:r>
            <a:endParaRPr lang="es-CO" dirty="0" smtClean="0"/>
          </a:p>
          <a:p>
            <a:r>
              <a:rPr lang="es-ES" dirty="0" smtClean="0"/>
              <a:t>Cooperar</a:t>
            </a:r>
            <a:endParaRPr lang="es-CO" dirty="0" smtClean="0"/>
          </a:p>
          <a:p>
            <a:r>
              <a:rPr lang="es-ES" dirty="0" smtClean="0"/>
              <a:t> Concientizar</a:t>
            </a:r>
            <a:endParaRPr lang="es-CO" dirty="0" smtClean="0"/>
          </a:p>
          <a:p>
            <a:r>
              <a:rPr lang="es-ES" dirty="0" smtClean="0"/>
              <a:t>Apreciar</a:t>
            </a:r>
            <a:endParaRPr lang="es-CO" dirty="0" smtClean="0"/>
          </a:p>
          <a:p>
            <a:r>
              <a:rPr lang="es-ES" dirty="0" smtClean="0"/>
              <a:t> Aprovechar</a:t>
            </a:r>
            <a:endParaRPr lang="es-CO" dirty="0" smtClean="0"/>
          </a:p>
          <a:p>
            <a:r>
              <a:rPr lang="es-ES" dirty="0" smtClean="0"/>
              <a:t>  Practicar</a:t>
            </a:r>
            <a:endParaRPr lang="es-CO" dirty="0" smtClean="0"/>
          </a:p>
          <a:p>
            <a:r>
              <a:rPr lang="es-ES" dirty="0" smtClean="0"/>
              <a:t> Respetar</a:t>
            </a:r>
            <a:endParaRPr lang="es-CO" dirty="0" smtClean="0"/>
          </a:p>
          <a:p>
            <a:r>
              <a:rPr lang="es-ES" dirty="0" smtClean="0"/>
              <a:t>Utilizar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Se debe especificar en el objetivo el TEMA lo que se desea trabajar  y/o la HERRAMIENTA O ESTRATEGIA con la que se va a alcanzar dicho objetivo.</a:t>
            </a:r>
          </a:p>
          <a:p>
            <a:pPr algn="just"/>
            <a:endParaRPr lang="es-ES" dirty="0" smtClean="0"/>
          </a:p>
          <a:p>
            <a:pPr algn="just"/>
            <a:r>
              <a:rPr lang="es-ES" b="1" dirty="0" smtClean="0"/>
              <a:t>Objetivo: </a:t>
            </a:r>
            <a:r>
              <a:rPr lang="es-ES" dirty="0" smtClean="0"/>
              <a:t>Utilizar</a:t>
            </a:r>
          </a:p>
          <a:p>
            <a:pPr algn="just"/>
            <a:r>
              <a:rPr lang="es-ES" b="1" dirty="0" smtClean="0"/>
              <a:t>El tema: </a:t>
            </a:r>
            <a:r>
              <a:rPr lang="es-ES" dirty="0" smtClean="0"/>
              <a:t>El computador.</a:t>
            </a:r>
          </a:p>
          <a:p>
            <a:pPr algn="just"/>
            <a:r>
              <a:rPr lang="es-ES" b="1" dirty="0" smtClean="0"/>
              <a:t>Herramienta o estrategia: </a:t>
            </a:r>
            <a:r>
              <a:rPr lang="es-ES" dirty="0" smtClean="0"/>
              <a:t>Siguiendo las instrucciones.</a:t>
            </a:r>
            <a:endParaRPr lang="es-CO" dirty="0" smtClean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 de objetivos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 smtClean="0"/>
          </a:p>
          <a:p>
            <a:pPr lvl="0"/>
            <a:r>
              <a:rPr lang="es-ES" dirty="0" smtClean="0"/>
              <a:t>Realizar desplazamientos, saltos, pases, lanzamientos, en el deporte Baloncesto empleando diferentes técnicas.</a:t>
            </a:r>
            <a:endParaRPr lang="es-CO" dirty="0" smtClean="0"/>
          </a:p>
          <a:p>
            <a:endParaRPr lang="es-CO" dirty="0" smtClean="0"/>
          </a:p>
          <a:p>
            <a:pPr lvl="0"/>
            <a:r>
              <a:rPr lang="es-ES" dirty="0" smtClean="0"/>
              <a:t>Colaborar de forma espontánea en los aspectos organizativos de la clase.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304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Cómo hacer los objetivos?</vt:lpstr>
      <vt:lpstr>OBJETIVO DE ESTA ACTIVIDAD</vt:lpstr>
      <vt:lpstr>Los objetivos</vt:lpstr>
      <vt:lpstr>Pautas para hacer los objetivos</vt:lpstr>
      <vt:lpstr>Presentación de PowerPoint</vt:lpstr>
      <vt:lpstr>Presentación de PowerPoint</vt:lpstr>
      <vt:lpstr>Presentación de PowerPoint</vt:lpstr>
      <vt:lpstr>Presentación de PowerPoint</vt:lpstr>
      <vt:lpstr>Ejemplos de objetivos</vt:lpstr>
      <vt:lpstr>Presentación de PowerPoint</vt:lpstr>
    </vt:vector>
  </TitlesOfParts>
  <Company>San Marcos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hacer los objetivos?</dc:title>
  <dc:creator>San Marcos</dc:creator>
  <cp:lastModifiedBy>carmeloballadarescas</cp:lastModifiedBy>
  <cp:revision>5</cp:revision>
  <dcterms:created xsi:type="dcterms:W3CDTF">2011-02-25T13:32:42Z</dcterms:created>
  <dcterms:modified xsi:type="dcterms:W3CDTF">2012-12-25T21:48:57Z</dcterms:modified>
</cp:coreProperties>
</file>